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spc="300" kern="0" dirty="0">
                <a:solidFill>
                  <a:srgbClr val="18D7C8"/>
                </a:solidFill>
              </a:rPr>
              <a:t>BELCORE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640080" y="160020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4F7FA"/>
                </a:solidFill>
              </a:rPr>
              <a:t>기억을 기능이 아니라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4F7FA"/>
                </a:solidFill>
              </a:rPr>
              <a:t>인프라로 만든다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685800" y="32004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A8B3C2"/>
                </a:solidFill>
              </a:rPr>
              <a:t>Long-term memory infrastructure for trustworthy AI products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612648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8B3C2"/>
                </a:solidFill>
              </a:rPr>
              <a:t>Investor overview · September 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8D7C8"/>
                </a:solidFill>
              </a:rPr>
              <a:t>TRACTION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</a:rPr>
              <a:t>검증된 연구 신호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058400" cy="0"/>
          </a:xfrm>
          <a:prstGeom prst="line">
            <a:avLst/>
          </a:prstGeom>
          <a:noFill/>
          <a:ln w="12700">
            <a:solidFill>
              <a:srgbClr val="2940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057400"/>
            <a:ext cx="9326880" cy="3383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LongMemEval_S 500문항 기준 멀티세션 gold coverage: 95.95%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전체 정확도 66.40% · 6개 유형 평균 정확도 65.25%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특정 실험 설정의 결과이며 운영 성능과 구분해 제시합니다.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644652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8B3C2"/>
                </a:solidFill>
              </a:rPr>
              <a:t>CONFIDENTIAL — investor discussion draft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8D7C8"/>
                </a:solidFill>
              </a:rPr>
              <a:t>PROBLEM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</a:rPr>
              <a:t>문제: AI의 장기기억은 불안정하다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058400" cy="0"/>
          </a:xfrm>
          <a:prstGeom prst="line">
            <a:avLst/>
          </a:prstGeom>
          <a:noFill/>
          <a:ln w="12700">
            <a:solidFill>
              <a:srgbClr val="2940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057400"/>
            <a:ext cx="9326880" cy="3383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긴 시간축에서 사실·관계·맥락이 누락되거나 뒤섞입니다.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멀티세션과 시간 추론은 단순 검색만으로 해결되지 않습니다.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기업은 정확도와 함께 개인정보 최소화·감사 가능성·비용 통제가 필요합니다.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644652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8B3C2"/>
                </a:solidFill>
              </a:rPr>
              <a:t>CONFIDENTIAL — investor discussion draft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8D7C8"/>
                </a:solidFill>
              </a:rPr>
              <a:t>SOLUTION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</a:rPr>
              <a:t>해결책: 기억을 계층적으로 재구성한다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058400" cy="0"/>
          </a:xfrm>
          <a:prstGeom prst="line">
            <a:avLst/>
          </a:prstGeom>
          <a:noFill/>
          <a:ln w="12700">
            <a:solidFill>
              <a:srgbClr val="2940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057400"/>
            <a:ext cx="9326880" cy="3383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대화와 사건을 구조화하고 필요한 맥락만 선택적으로 복원합니다.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시간·관계·중요도 신호를 함께 사용해 장기 맥락을 재구성합니다.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민감정보는 최소 수집·접근 통제·보존 정책을 전제로 설계합니다.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644652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8B3C2"/>
                </a:solidFill>
              </a:rPr>
              <a:t>CONFIDENTIAL — investor discussion draft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8D7C8"/>
                </a:solidFill>
              </a:rPr>
              <a:t>TECHNOLOGY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</a:rPr>
              <a:t>기술 차별화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058400" cy="0"/>
          </a:xfrm>
          <a:prstGeom prst="line">
            <a:avLst/>
          </a:prstGeom>
          <a:noFill/>
          <a:ln w="12700">
            <a:solidFill>
              <a:srgbClr val="2940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057400"/>
            <a:ext cx="9326880" cy="3383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임베딩 + 키워드 + 시간/관계 기반 재랭킹 파이프라인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토큰 기준 입력 보호와 부분 실패 격리로 복원력 향상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채널·세션 간 연속성으로 제품 경험을 일관되게 유지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세부 구현·특허 청구항·프롬프트·키·내부 임계값은 NDA 이후 공개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644652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8B3C2"/>
                </a:solidFill>
              </a:rPr>
              <a:t>CONFIDENTIAL — investor discussion draft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8D7C8"/>
                </a:solidFill>
              </a:rPr>
              <a:t>BUSINESS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</a:rPr>
              <a:t>사업화 방향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058400" cy="0"/>
          </a:xfrm>
          <a:prstGeom prst="line">
            <a:avLst/>
          </a:prstGeom>
          <a:noFill/>
          <a:ln w="12700">
            <a:solidFill>
              <a:srgbClr val="2940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057400"/>
            <a:ext cx="9326880" cy="3383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B2B AI 제품용 메모리 API 및 관리 콘솔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고객별 정책·보존·감사·권한을 포함한 엔터프라이즈 패키지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소율링크: 기억 인프라의 사용자 경험을 검증하는 대표 애플리케이션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644652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8B3C2"/>
                </a:solidFill>
              </a:rPr>
              <a:t>CONFIDENTIAL — investor discussion draft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8D7C8"/>
                </a:solidFill>
              </a:rPr>
              <a:t>CONFIDENTIALITY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</a:rPr>
              <a:t>NDA 이전에 공개하지 않는 정보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058400" cy="0"/>
          </a:xfrm>
          <a:prstGeom prst="line">
            <a:avLst/>
          </a:prstGeom>
          <a:noFill/>
          <a:ln w="12700">
            <a:solidFill>
              <a:srgbClr val="2940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057400"/>
            <a:ext cx="9326880" cy="3383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소스코드·비공개 저장소·배포 주소·환경변수·API 키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실사용자 데이터·대화 원문·개인식별정보·고객 계약 조건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내부 프롬프트·모델 라우팅·검색 가중치·임계값·원가 세부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특허 출원 전 구현 세부와 재현 가능한 공격 정보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644652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8B3C2"/>
                </a:solidFill>
              </a:rPr>
              <a:t>CONFIDENTIAL — investor discussion draft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114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18D7C8"/>
                </a:solidFill>
              </a:rPr>
              <a:t>NEXT STEPS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4F7FA"/>
                </a:solidFill>
              </a:rPr>
              <a:t>다음 단계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691640"/>
            <a:ext cx="10058400" cy="0"/>
          </a:xfrm>
          <a:prstGeom prst="line">
            <a:avLst/>
          </a:prstGeom>
          <a:noFill/>
          <a:ln w="12700">
            <a:solidFill>
              <a:srgbClr val="29405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2057400"/>
            <a:ext cx="9326880" cy="3383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NDA 체결 후 기술 딥다이브와 검증 리포트 원문 공유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투자자별 데이터룸 범위와 접근권한 설정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F4F7FA"/>
                </a:solidFill>
              </a:rPr>
              <a:t>파일럿 고객 지표와 비용·품질 지표 검토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40080" y="6446520"/>
            <a:ext cx="45720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A8B3C2"/>
                </a:solidFill>
              </a:rPr>
              <a:t>CONFIDENTIAL — investor discussion draft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Belcore Investor Overview</dc:title>
  <dc:subject>Sanitized investor technology overview</dc:subject>
  <dc:creator>Belcore</dc:creator>
  <cp:lastModifiedBy>Belcore</cp:lastModifiedBy>
  <cp:revision>1</cp:revision>
  <dcterms:created xsi:type="dcterms:W3CDTF">2026-09-03T01:29:36Z</dcterms:created>
  <dcterms:modified xsi:type="dcterms:W3CDTF">2026-09-03T01:29:36Z</dcterms:modified>
</cp:coreProperties>
</file>